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4" r:id="rId8"/>
    <p:sldId id="262" r:id="rId9"/>
    <p:sldId id="265" r:id="rId10"/>
    <p:sldId id="266" r:id="rId11"/>
    <p:sldId id="267" r:id="rId12"/>
    <p:sldId id="263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378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1137-E4B7-49D5-BE8A-CE58B5D1BF0A}" type="datetimeFigureOut">
              <a:rPr lang="en-GB" smtClean="0"/>
              <a:t>22/03/2019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F9CF7-D973-48B5-AA9C-22AFB626F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847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1137-E4B7-49D5-BE8A-CE58B5D1BF0A}" type="datetimeFigureOut">
              <a:rPr lang="en-GB" smtClean="0"/>
              <a:t>22/03/2019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F9CF7-D973-48B5-AA9C-22AFB626F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879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1137-E4B7-49D5-BE8A-CE58B5D1BF0A}" type="datetimeFigureOut">
              <a:rPr lang="en-GB" smtClean="0"/>
              <a:t>22/03/2019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F9CF7-D973-48B5-AA9C-22AFB626F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12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1137-E4B7-49D5-BE8A-CE58B5D1BF0A}" type="datetimeFigureOut">
              <a:rPr lang="en-GB" smtClean="0"/>
              <a:t>22/03/2019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F9CF7-D973-48B5-AA9C-22AFB626FCA6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7289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1137-E4B7-49D5-BE8A-CE58B5D1BF0A}" type="datetimeFigureOut">
              <a:rPr lang="en-GB" smtClean="0"/>
              <a:t>22/03/2019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F9CF7-D973-48B5-AA9C-22AFB626F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608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1137-E4B7-49D5-BE8A-CE58B5D1BF0A}" type="datetimeFigureOut">
              <a:rPr lang="en-GB" smtClean="0"/>
              <a:t>22/03/2019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F9CF7-D973-48B5-AA9C-22AFB626F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924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1137-E4B7-49D5-BE8A-CE58B5D1BF0A}" type="datetimeFigureOut">
              <a:rPr lang="en-GB" smtClean="0"/>
              <a:t>22/03/2019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F9CF7-D973-48B5-AA9C-22AFB626F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029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1137-E4B7-49D5-BE8A-CE58B5D1BF0A}" type="datetimeFigureOut">
              <a:rPr lang="en-GB" smtClean="0"/>
              <a:t>22/03/2019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F9CF7-D973-48B5-AA9C-22AFB626F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65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1137-E4B7-49D5-BE8A-CE58B5D1BF0A}" type="datetimeFigureOut">
              <a:rPr lang="en-GB" smtClean="0"/>
              <a:t>22/03/2019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F9CF7-D973-48B5-AA9C-22AFB626F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576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1137-E4B7-49D5-BE8A-CE58B5D1BF0A}" type="datetimeFigureOut">
              <a:rPr lang="en-GB" smtClean="0"/>
              <a:t>22/03/2019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F9CF7-D973-48B5-AA9C-22AFB626F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734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1137-E4B7-49D5-BE8A-CE58B5D1BF0A}" type="datetimeFigureOut">
              <a:rPr lang="en-GB" smtClean="0"/>
              <a:t>22/03/2019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F9CF7-D973-48B5-AA9C-22AFB626F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138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1137-E4B7-49D5-BE8A-CE58B5D1BF0A}" type="datetimeFigureOut">
              <a:rPr lang="en-GB" smtClean="0"/>
              <a:t>22/03/2019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F9CF7-D973-48B5-AA9C-22AFB626F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192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1137-E4B7-49D5-BE8A-CE58B5D1BF0A}" type="datetimeFigureOut">
              <a:rPr lang="en-GB" smtClean="0"/>
              <a:t>22/03/2019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F9CF7-D973-48B5-AA9C-22AFB626F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604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1137-E4B7-49D5-BE8A-CE58B5D1BF0A}" type="datetimeFigureOut">
              <a:rPr lang="en-GB" smtClean="0"/>
              <a:t>22/03/2019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F9CF7-D973-48B5-AA9C-22AFB626F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485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1137-E4B7-49D5-BE8A-CE58B5D1BF0A}" type="datetimeFigureOut">
              <a:rPr lang="en-GB" smtClean="0"/>
              <a:t>22/03/2019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F9CF7-D973-48B5-AA9C-22AFB626F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416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1137-E4B7-49D5-BE8A-CE58B5D1BF0A}" type="datetimeFigureOut">
              <a:rPr lang="en-GB" smtClean="0"/>
              <a:t>22/03/2019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F9CF7-D973-48B5-AA9C-22AFB626F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522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1137-E4B7-49D5-BE8A-CE58B5D1BF0A}" type="datetimeFigureOut">
              <a:rPr lang="en-GB" smtClean="0"/>
              <a:t>22/03/2019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F9CF7-D973-48B5-AA9C-22AFB626F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930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B901137-E4B7-49D5-BE8A-CE58B5D1BF0A}" type="datetimeFigureOut">
              <a:rPr lang="en-GB" smtClean="0"/>
              <a:t>22/03/2019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F9CF7-D973-48B5-AA9C-22AFB626F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6821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Mrs. Miller’s Walk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6000" dirty="0" smtClean="0"/>
              <a:t>The Camino Way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135895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he\Pictures\IMG-20190318-WA0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00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he\Pictures\IMG-20190318-WA0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3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he\Pictures\IMG-20190318-WA0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8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5" y="1005840"/>
            <a:ext cx="9496697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6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ttachments.office.net/owa/melanie.henderson@STMARKSRCPRIMARY.CO.UK/service.svc/s/GetAttachmentThumbnail?id=AAMkADBlYjhiYWU0LWNiMzktNDZiNC04ODk0LWZkOTU4YTU5ZmRlYQBGAAAAAADdXX7vlHYtSqzihwDui6dHBwAz9smSVHryRbN8XD0HJHoyAAAAAAENAAAz9smSVHryRbN8XD0HJHoyAASjM3QnAAABEgAQAH443WdZLaBGhfaBzN%2Bt2qM%3D&amp;thumbnailType=2&amp;owa=outlook.office365.com&amp;scriptVer=2019031102.12&amp;X-OWA-CANARY=YSP61Mjo50ebOEVbUnDo8AA-L0vNrtYYxPYB_9zWH1b8Z8pigVCE7U76AnQCAx2Sw77-7lViu9Q.&amp;token=eyJhbGciOiJSUzI1NiIsImtpZCI6IjA2MDBGOUY2NzQ2MjA3MzdFNzM0MDRFMjg3QzQ1QTgxOENCN0NFQjgiLCJ4NXQiOiJCZ0Q1OW5SaUJ6Zm5OQVRpaDhSYWdZeTN6cmciLCJ0eXAiOiJKV1QifQ.eyJ2ZXIiOiJFeGNoYW5nZS5DYWxsYmFjay5WMSIsImFwcGN0eHNlbmRlciI6Ik93YURvd25sb2FkQGFhMmY2MGI5LWFkZTMtNDcwNC05NGM3LTFjMzM2ZGUwYTViMSIsImFwcGN0eCI6IntcIm1zZXhjaHByb3RcIjpcIm93YVwiLFwicHJpbWFyeXNpZFwiOlwiUy0xLTUtMjEtMjIyMTE1NjUwNy0xMzMwMzE0NDI4LTI3NzAzNDE4MDgtMTQ4MzM5N1wiLFwicHVpZFwiOlwiMTE1MzgzNjI5NjI4NDU3NDk0NVwiLFwib2lkXCI6XCI3NWY3OWY2Yi1iZTE5LTQ5NjItYmQ5ZC0wMzBkY2VlNWRkYzRcIixcInNjb3BlXCI6XCJPd2FEb3dubG9hZFwifSIsIm5iZiI6MTU1MzI2MjYwNiwiZXhwIjoxNTUzMjYzMjA2LCJpc3MiOiIwMDAwMDAwMi0wMDAwLTBmZjEtY2UwMC0wMDAwMDAwMDAwMDBAYWEyZjYwYjktYWRlMy00NzA0LTk0YzctMWMzMzZkZTBhNWIxIiwiYXVkIjoiMDAwMDAwMDItMDAwMC0wZmYxLWNlMDAtMDAwMDAwMDAwMDAwL2F0dGFjaG1lbnRzLm9mZmljZS5uZXRAYWEyZjYwYjktYWRlMy00NzA0LTk0YzctMWMzMzZkZTBhNWIxIn0.T7o6Fb4QzzM3zwHCj6-n4ta3mECmfnm8wkuMaOWY5yXEv--swhaTM93pvLMP0JiqKNLnhK_bz_HpZS-gV1ldYE3pDJjmjyHX2jtl3wcS2jFMc_GCVPYU6LBw5WBLoHvmMaFjvM8YhtVaeQ4BNNSq4-MXCP2QC6KLFC7zPU7nBOT5cYHNvMhA72MbrgBA6kykCErLxZgNqspQXmWmyZTbOq7XNCLTgFw1BhulHGBf7Vcvl-1mpl_pE25rYITt7cbRD9li-71tkbeF8ZveKYkuF3eci8zsomZtrH7IJ0_5PIUoByyXSQ-GbWaPyiSLFmhLXsrq_9ZjGJ0uedfYXTN7Hg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758" y="1"/>
            <a:ext cx="6899002" cy="673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579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ttachments.office.net/owa/melanie.henderson@STMARKSRCPRIMARY.CO.UK/service.svc/s/GetAttachmentThumbnail?id=AAMkADBlYjhiYWU0LWNiMzktNDZiNC04ODk0LWZkOTU4YTU5ZmRlYQBGAAAAAADdXX7vlHYtSqzihwDui6dHBwAz9smSVHryRbN8XD0HJHoyAAAAAAENAAAz9smSVHryRbN8XD0HJHoyAASjM3QnAAABEgAQADwYhWuK6FdPsOim%2FAGiETA%3D&amp;thumbnailType=2&amp;owa=outlook.office365.com&amp;scriptVer=2019031102.12&amp;X-OWA-CANARY=YSP61Mjo50ebOEVbUnDo8AA-L0vNrtYYxPYB_9zWH1b8Z8pigVCE7U76AnQCAx2Sw77-7lViu9Q.&amp;token=eyJhbGciOiJSUzI1NiIsImtpZCI6IjA2MDBGOUY2NzQ2MjA3MzdFNzM0MDRFMjg3QzQ1QTgxOENCN0NFQjgiLCJ4NXQiOiJCZ0Q1OW5SaUJ6Zm5OQVRpaDhSYWdZeTN6cmciLCJ0eXAiOiJKV1QifQ.eyJ2ZXIiOiJFeGNoYW5nZS5DYWxsYmFjay5WMSIsImFwcGN0eHNlbmRlciI6Ik93YURvd25sb2FkQGFhMmY2MGI5LWFkZTMtNDcwNC05NGM3LTFjMzM2ZGUwYTViMSIsImFwcGN0eCI6IntcIm1zZXhjaHByb3RcIjpcIm93YVwiLFwicHJpbWFyeXNpZFwiOlwiUy0xLTUtMjEtMjIyMTE1NjUwNy0xMzMwMzE0NDI4LTI3NzAzNDE4MDgtMTQ4MzM5N1wiLFwicHVpZFwiOlwiMTE1MzgzNjI5NjI4NDU3NDk0NVwiLFwib2lkXCI6XCI3NWY3OWY2Yi1iZTE5LTQ5NjItYmQ5ZC0wMzBkY2VlNWRkYzRcIixcInNjb3BlXCI6XCJPd2FEb3dubG9hZFwifSIsIm5iZiI6MTU1MzI2MjYwNiwiZXhwIjoxNTUzMjYzMjA2LCJpc3MiOiIwMDAwMDAwMi0wMDAwLTBmZjEtY2UwMC0wMDAwMDAwMDAwMDBAYWEyZjYwYjktYWRlMy00NzA0LTk0YzctMWMzMzZkZTBhNWIxIiwiYXVkIjoiMDAwMDAwMDItMDAwMC0wZmYxLWNlMDAtMDAwMDAwMDAwMDAwL2F0dGFjaG1lbnRzLm9mZmljZS5uZXRAYWEyZjYwYjktYWRlMy00NzA0LTk0YzctMWMzMzZkZTBhNWIxIn0.T7o6Fb4QzzM3zwHCj6-n4ta3mECmfnm8wkuMaOWY5yXEv--swhaTM93pvLMP0JiqKNLnhK_bz_HpZS-gV1ldYE3pDJjmjyHX2jtl3wcS2jFMc_GCVPYU6LBw5WBLoHvmMaFjvM8YhtVaeQ4BNNSq4-MXCP2QC6KLFC7zPU7nBOT5cYHNvMhA72MbrgBA6kykCErLxZgNqspQXmWmyZTbOq7XNCLTgFw1BhulHGBf7Vcvl-1mpl_pE25rYITt7cbRD9li-71tkbeF8ZveKYkuF3eci8zsomZtrH7IJ0_5PIUoByyXSQ-GbWaPyiSLFmhLXsrq_9ZjGJ0uedfYXTN7Hg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753" y="261257"/>
            <a:ext cx="7551021" cy="645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040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ttachments.office.net/owa/melanie.henderson@STMARKSRCPRIMARY.CO.UK/service.svc/s/GetAttachmentThumbnail?id=AAMkADBlYjhiYWU0LWNiMzktNDZiNC04ODk0LWZkOTU4YTU5ZmRlYQBGAAAAAADdXX7vlHYtSqzihwDui6dHBwAz9smSVHryRbN8XD0HJHoyAAAAAAENAAAz9smSVHryRbN8XD0HJHoyAASjM3QnAAABEgAQAJPiRAEr3QlIuMPegSdLHRc%3D&amp;thumbnailType=2&amp;owa=outlook.office365.com&amp;scriptVer=2019031102.12&amp;X-OWA-CANARY=YSP61Mjo50ebOEVbUnDo8AA-L0vNrtYYxPYB_9zWH1b8Z8pigVCE7U76AnQCAx2Sw77-7lViu9Q.&amp;token=eyJhbGciOiJSUzI1NiIsImtpZCI6IjA2MDBGOUY2NzQ2MjA3MzdFNzM0MDRFMjg3QzQ1QTgxOENCN0NFQjgiLCJ4NXQiOiJCZ0Q1OW5SaUJ6Zm5OQVRpaDhSYWdZeTN6cmciLCJ0eXAiOiJKV1QifQ.eyJ2ZXIiOiJFeGNoYW5nZS5DYWxsYmFjay5WMSIsImFwcGN0eHNlbmRlciI6Ik93YURvd25sb2FkQGFhMmY2MGI5LWFkZTMtNDcwNC05NGM3LTFjMzM2ZGUwYTViMSIsImFwcGN0eCI6IntcIm1zZXhjaHByb3RcIjpcIm93YVwiLFwicHJpbWFyeXNpZFwiOlwiUy0xLTUtMjEtMjIyMTE1NjUwNy0xMzMwMzE0NDI4LTI3NzAzNDE4MDgtMTQ4MzM5N1wiLFwicHVpZFwiOlwiMTE1MzgzNjI5NjI4NDU3NDk0NVwiLFwib2lkXCI6XCI3NWY3OWY2Yi1iZTE5LTQ5NjItYmQ5ZC0wMzBkY2VlNWRkYzRcIixcInNjb3BlXCI6XCJPd2FEb3dubG9hZFwifSIsIm5iZiI6MTU1MzI2MjYwNiwiZXhwIjoxNTUzMjYzMjA2LCJpc3MiOiIwMDAwMDAwMi0wMDAwLTBmZjEtY2UwMC0wMDAwMDAwMDAwMDBAYWEyZjYwYjktYWRlMy00NzA0LTk0YzctMWMzMzZkZTBhNWIxIiwiYXVkIjoiMDAwMDAwMDItMDAwMC0wZmYxLWNlMDAtMDAwMDAwMDAwMDAwL2F0dGFjaG1lbnRzLm9mZmljZS5uZXRAYWEyZjYwYjktYWRlMy00NzA0LTk0YzctMWMzMzZkZTBhNWIxIn0.T7o6Fb4QzzM3zwHCj6-n4ta3mECmfnm8wkuMaOWY5yXEv--swhaTM93pvLMP0JiqKNLnhK_bz_HpZS-gV1ldYE3pDJjmjyHX2jtl3wcS2jFMc_GCVPYU6LBw5WBLoHvmMaFjvM8YhtVaeQ4BNNSq4-MXCP2QC6KLFC7zPU7nBOT5cYHNvMhA72MbrgBA6kykCErLxZgNqspQXmWmyZTbOq7XNCLTgFw1BhulHGBf7Vcvl-1mpl_pE25rYITt7cbRD9li-71tkbeF8ZveKYkuF3eci8zsomZtrH7IJ0_5PIUoByyXSQ-GbWaPyiSLFmhLXsrq_9ZjGJ0uedfYXTN7Hg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834" y="736330"/>
            <a:ext cx="7039278" cy="527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425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ttachments.office.net/owa/melanie.henderson@STMARKSRCPRIMARY.CO.UK/service.svc/s/GetAttachmentThumbnail?id=AAMkADBlYjhiYWU0LWNiMzktNDZiNC04ODk0LWZkOTU4YTU5ZmRlYQBGAAAAAADdXX7vlHYtSqzihwDui6dHBwAz9smSVHryRbN8XD0HJHoyAAAAAAENAAAz9smSVHryRbN8XD0HJHoyAASjM3QnAAABEgAQAAz41KYirExJr6nQMx2NZm0%3D&amp;thumbnailType=2&amp;owa=outlook.office365.com&amp;scriptVer=2019031102.12&amp;X-OWA-CANARY=YSP61Mjo50ebOEVbUnDo8AA-L0vNrtYYxPYB_9zWH1b8Z8pigVCE7U76AnQCAx2Sw77-7lViu9Q.&amp;token=eyJhbGciOiJSUzI1NiIsImtpZCI6IjA2MDBGOUY2NzQ2MjA3MzdFNzM0MDRFMjg3QzQ1QTgxOENCN0NFQjgiLCJ4NXQiOiJCZ0Q1OW5SaUJ6Zm5OQVRpaDhSYWdZeTN6cmciLCJ0eXAiOiJKV1QifQ.eyJ2ZXIiOiJFeGNoYW5nZS5DYWxsYmFjay5WMSIsImFwcGN0eHNlbmRlciI6Ik93YURvd25sb2FkQGFhMmY2MGI5LWFkZTMtNDcwNC05NGM3LTFjMzM2ZGUwYTViMSIsImFwcGN0eCI6IntcIm1zZXhjaHByb3RcIjpcIm93YVwiLFwicHJpbWFyeXNpZFwiOlwiUy0xLTUtMjEtMjIyMTE1NjUwNy0xMzMwMzE0NDI4LTI3NzAzNDE4MDgtMTQ4MzM5N1wiLFwicHVpZFwiOlwiMTE1MzgzNjI5NjI4NDU3NDk0NVwiLFwib2lkXCI6XCI3NWY3OWY2Yi1iZTE5LTQ5NjItYmQ5ZC0wMzBkY2VlNWRkYzRcIixcInNjb3BlXCI6XCJPd2FEb3dubG9hZFwifSIsIm5iZiI6MTU1MzI2MjYwNiwiZXhwIjoxNTUzMjYzMjA2LCJpc3MiOiIwMDAwMDAwMi0wMDAwLTBmZjEtY2UwMC0wMDAwMDAwMDAwMDBAYWEyZjYwYjktYWRlMy00NzA0LTk0YzctMWMzMzZkZTBhNWIxIiwiYXVkIjoiMDAwMDAwMDItMDAwMC0wZmYxLWNlMDAtMDAwMDAwMDAwMDAwL2F0dGFjaG1lbnRzLm9mZmljZS5uZXRAYWEyZjYwYjktYWRlMy00NzA0LTk0YzctMWMzMzZkZTBhNWIxIn0.T7o6Fb4QzzM3zwHCj6-n4ta3mECmfnm8wkuMaOWY5yXEv--swhaTM93pvLMP0JiqKNLnhK_bz_HpZS-gV1ldYE3pDJjmjyHX2jtl3wcS2jFMc_GCVPYU6LBw5WBLoHvmMaFjvM8YhtVaeQ4BNNSq4-MXCP2QC6KLFC7zPU7nBOT5cYHNvMhA72MbrgBA6kykCErLxZgNqspQXmWmyZTbOq7XNCLTgFw1BhulHGBf7Vcvl-1mpl_pE25rYITt7cbRD9li-71tkbeF8ZveKYkuF3eci8zsomZtrH7IJ0_5PIUoByyXSQ-GbWaPyiSLFmhLXsrq_9ZjGJ0uedfYXTN7Hg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240" y="-232778"/>
            <a:ext cx="6545179" cy="698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476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Map of the walk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313" y="2101587"/>
            <a:ext cx="8947150" cy="40978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7262" y="444539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start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587262" y="4149969"/>
            <a:ext cx="182880" cy="4079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63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10954" y="692331"/>
            <a:ext cx="32978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Beginning the Walk at </a:t>
            </a:r>
            <a:r>
              <a:rPr lang="en-GB" sz="4800" dirty="0" err="1" smtClean="0"/>
              <a:t>Sarria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77210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83700" y="2590800"/>
            <a:ext cx="2425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Getting ready to start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62866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20000"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69083" y="478302"/>
            <a:ext cx="26963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Walking Passport to be stamped along the way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13419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0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he\Pictures\IMG-20190318-WA0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38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he\Pictures\IMG-20190318-WA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37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he\Pictures\IMG-20190318-WA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68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53</TotalTime>
  <Words>29</Words>
  <Application>Microsoft Office PowerPoint</Application>
  <PresentationFormat>Widescreen</PresentationFormat>
  <Paragraphs>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Century Gothic</vt:lpstr>
      <vt:lpstr>Wingdings 3</vt:lpstr>
      <vt:lpstr>Ion</vt:lpstr>
      <vt:lpstr>Mrs. Miller’s Walk</vt:lpstr>
      <vt:lpstr>Map of the walk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Mrs. Miller’s Walk</dc:title>
  <dc:creator>Windows User</dc:creator>
  <cp:lastModifiedBy>Windows User</cp:lastModifiedBy>
  <cp:revision>6</cp:revision>
  <dcterms:created xsi:type="dcterms:W3CDTF">2019-03-18T12:40:48Z</dcterms:created>
  <dcterms:modified xsi:type="dcterms:W3CDTF">2019-03-22T14:13:57Z</dcterms:modified>
</cp:coreProperties>
</file>